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4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6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6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D752DD-B31F-834A-95EB-B6C18D3D1532}" v="44" dt="2024-07-02T15:06:29.581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/>
    <p:restoredTop sz="70607"/>
  </p:normalViewPr>
  <p:slideViewPr>
    <p:cSldViewPr snapToGrid="0">
      <p:cViewPr varScale="1">
        <p:scale>
          <a:sx n="89" d="100"/>
          <a:sy n="89" d="100"/>
        </p:scale>
        <p:origin x="160" y="264"/>
      </p:cViewPr>
      <p:guideLst>
        <p:guide orient="horz" pos="2186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968CECAF-2F69-484F-A443-05F56352F758}"/>
    <pc:docChg chg="undo custSel addSld delSld modSld">
      <pc:chgData name="Omar Choudhry" userId="7e802f98-9170-4306-b59f-36dfa75ece39" providerId="ADAL" clId="{968CECAF-2F69-484F-A443-05F56352F758}" dt="2024-06-25T20:28:51.084" v="90" actId="1076"/>
      <pc:docMkLst>
        <pc:docMk/>
      </pc:docMkLst>
      <pc:sldChg chg="addSp delSp modSp mod modNotesTx">
        <pc:chgData name="Omar Choudhry" userId="7e802f98-9170-4306-b59f-36dfa75ece39" providerId="ADAL" clId="{968CECAF-2F69-484F-A443-05F56352F758}" dt="2024-06-25T20:24:56.748" v="35" actId="20577"/>
        <pc:sldMkLst>
          <pc:docMk/>
          <pc:sldMk cId="0" sldId="256"/>
        </pc:sldMkLst>
        <pc:spChg chg="mod">
          <ac:chgData name="Omar Choudhry" userId="7e802f98-9170-4306-b59f-36dfa75ece39" providerId="ADAL" clId="{968CECAF-2F69-484F-A443-05F56352F758}" dt="2024-06-25T20:24:56.748" v="35" actId="20577"/>
          <ac:spMkLst>
            <pc:docMk/>
            <pc:sldMk cId="0" sldId="256"/>
            <ac:spMk id="177" creationId="{00000000-0000-0000-0000-000000000000}"/>
          </ac:spMkLst>
        </pc:spChg>
        <pc:spChg chg="del">
          <ac:chgData name="Omar Choudhry" userId="7e802f98-9170-4306-b59f-36dfa75ece39" providerId="ADAL" clId="{968CECAF-2F69-484F-A443-05F56352F758}" dt="2024-06-25T20:24:13.889" v="13" actId="478"/>
          <ac:spMkLst>
            <pc:docMk/>
            <pc:sldMk cId="0" sldId="256"/>
            <ac:spMk id="178" creationId="{00000000-0000-0000-0000-000000000000}"/>
          </ac:spMkLst>
        </pc:spChg>
        <pc:picChg chg="add mod">
          <ac:chgData name="Omar Choudhry" userId="7e802f98-9170-4306-b59f-36dfa75ece39" providerId="ADAL" clId="{968CECAF-2F69-484F-A443-05F56352F758}" dt="2024-06-25T20:24:14.084" v="14"/>
          <ac:picMkLst>
            <pc:docMk/>
            <pc:sldMk cId="0" sldId="256"/>
            <ac:picMk id="2" creationId="{D6167940-57D9-3190-5749-4E157B765EFE}"/>
          </ac:picMkLst>
        </pc:picChg>
      </pc:sldChg>
      <pc:sldChg chg="addSp delSp modSp mod modNotesTx">
        <pc:chgData name="Omar Choudhry" userId="7e802f98-9170-4306-b59f-36dfa75ece39" providerId="ADAL" clId="{968CECAF-2F69-484F-A443-05F56352F758}" dt="2024-06-25T20:28:02.247" v="79" actId="1076"/>
        <pc:sldMkLst>
          <pc:docMk/>
          <pc:sldMk cId="0" sldId="257"/>
        </pc:sldMkLst>
        <pc:spChg chg="add del mod">
          <ac:chgData name="Omar Choudhry" userId="7e802f98-9170-4306-b59f-36dfa75ece39" providerId="ADAL" clId="{968CECAF-2F69-484F-A443-05F56352F758}" dt="2024-06-25T20:23:58.979" v="10" actId="478"/>
          <ac:spMkLst>
            <pc:docMk/>
            <pc:sldMk cId="0" sldId="257"/>
            <ac:spMk id="4" creationId="{CFB1A4A9-302A-3663-099D-E4BB22659BFA}"/>
          </ac:spMkLst>
        </pc:spChg>
        <pc:spChg chg="del">
          <ac:chgData name="Omar Choudhry" userId="7e802f98-9170-4306-b59f-36dfa75ece39" providerId="ADAL" clId="{968CECAF-2F69-484F-A443-05F56352F758}" dt="2024-06-25T20:23:56.853" v="8" actId="478"/>
          <ac:spMkLst>
            <pc:docMk/>
            <pc:sldMk cId="0" sldId="257"/>
            <ac:spMk id="5" creationId="{04270E87-877B-DFA6-CE80-C90239A1CF60}"/>
          </ac:spMkLst>
        </pc:spChg>
        <pc:spChg chg="add del">
          <ac:chgData name="Omar Choudhry" userId="7e802f98-9170-4306-b59f-36dfa75ece39" providerId="ADAL" clId="{968CECAF-2F69-484F-A443-05F56352F758}" dt="2024-06-25T20:26:09.955" v="40" actId="22"/>
          <ac:spMkLst>
            <pc:docMk/>
            <pc:sldMk cId="0" sldId="257"/>
            <ac:spMk id="8" creationId="{765758A6-9B5E-C21E-9B84-FDCDE98178F1}"/>
          </ac:spMkLst>
        </pc:spChg>
        <pc:spChg chg="add mod">
          <ac:chgData name="Omar Choudhry" userId="7e802f98-9170-4306-b59f-36dfa75ece39" providerId="ADAL" clId="{968CECAF-2F69-484F-A443-05F56352F758}" dt="2024-06-25T20:27:56.906" v="78" actId="20577"/>
          <ac:spMkLst>
            <pc:docMk/>
            <pc:sldMk cId="0" sldId="257"/>
            <ac:spMk id="11" creationId="{CC13C3F4-AFB1-9435-7D0A-5E985F9E1D23}"/>
          </ac:spMkLst>
        </pc:spChg>
        <pc:spChg chg="del">
          <ac:chgData name="Omar Choudhry" userId="7e802f98-9170-4306-b59f-36dfa75ece39" providerId="ADAL" clId="{968CECAF-2F69-484F-A443-05F56352F758}" dt="2024-06-25T20:23:56.853" v="8" actId="478"/>
          <ac:spMkLst>
            <pc:docMk/>
            <pc:sldMk cId="0" sldId="257"/>
            <ac:spMk id="185" creationId="{00000000-0000-0000-0000-000000000000}"/>
          </ac:spMkLst>
        </pc:spChg>
        <pc:spChg chg="del">
          <ac:chgData name="Omar Choudhry" userId="7e802f98-9170-4306-b59f-36dfa75ece39" providerId="ADAL" clId="{968CECAF-2F69-484F-A443-05F56352F758}" dt="2024-06-25T20:23:56.853" v="8" actId="478"/>
          <ac:spMkLst>
            <pc:docMk/>
            <pc:sldMk cId="0" sldId="257"/>
            <ac:spMk id="186" creationId="{00000000-0000-0000-0000-000000000000}"/>
          </ac:spMkLst>
        </pc:spChg>
        <pc:grpChg chg="del">
          <ac:chgData name="Omar Choudhry" userId="7e802f98-9170-4306-b59f-36dfa75ece39" providerId="ADAL" clId="{968CECAF-2F69-484F-A443-05F56352F758}" dt="2024-06-25T20:23:56.853" v="8" actId="478"/>
          <ac:grpSpMkLst>
            <pc:docMk/>
            <pc:sldMk cId="0" sldId="257"/>
            <ac:grpSpMk id="187" creationId="{00000000-0000-0000-0000-000000000000}"/>
          </ac:grpSpMkLst>
        </pc:grpChg>
        <pc:picChg chg="del">
          <ac:chgData name="Omar Choudhry" userId="7e802f98-9170-4306-b59f-36dfa75ece39" providerId="ADAL" clId="{968CECAF-2F69-484F-A443-05F56352F758}" dt="2024-06-25T20:24:06.428" v="11" actId="478"/>
          <ac:picMkLst>
            <pc:docMk/>
            <pc:sldMk cId="0" sldId="257"/>
            <ac:picMk id="2" creationId="{F3E8AA84-7C5B-43A7-A82A-54EF04D06C5B}"/>
          </ac:picMkLst>
        </pc:picChg>
        <pc:picChg chg="add mod">
          <ac:chgData name="Omar Choudhry" userId="7e802f98-9170-4306-b59f-36dfa75ece39" providerId="ADAL" clId="{968CECAF-2F69-484F-A443-05F56352F758}" dt="2024-06-25T20:24:06.846" v="12"/>
          <ac:picMkLst>
            <pc:docMk/>
            <pc:sldMk cId="0" sldId="257"/>
            <ac:picMk id="6" creationId="{8A18D31F-DA7C-961D-FF10-30899E0AFFC6}"/>
          </ac:picMkLst>
        </pc:picChg>
        <pc:picChg chg="del">
          <ac:chgData name="Omar Choudhry" userId="7e802f98-9170-4306-b59f-36dfa75ece39" providerId="ADAL" clId="{968CECAF-2F69-484F-A443-05F56352F758}" dt="2024-06-25T20:23:56.853" v="8" actId="478"/>
          <ac:picMkLst>
            <pc:docMk/>
            <pc:sldMk cId="0" sldId="257"/>
            <ac:picMk id="9" creationId="{63ADBDBC-4F5F-7984-8429-8FE438C2FEC7}"/>
          </ac:picMkLst>
        </pc:picChg>
        <pc:picChg chg="del">
          <ac:chgData name="Omar Choudhry" userId="7e802f98-9170-4306-b59f-36dfa75ece39" providerId="ADAL" clId="{968CECAF-2F69-484F-A443-05F56352F758}" dt="2024-06-25T20:23:56.853" v="8" actId="478"/>
          <ac:picMkLst>
            <pc:docMk/>
            <pc:sldMk cId="0" sldId="257"/>
            <ac:picMk id="184" creationId="{00000000-0000-0000-0000-000000000000}"/>
          </ac:picMkLst>
        </pc:picChg>
        <pc:picChg chg="add mod">
          <ac:chgData name="Omar Choudhry" userId="7e802f98-9170-4306-b59f-36dfa75ece39" providerId="ADAL" clId="{968CECAF-2F69-484F-A443-05F56352F758}" dt="2024-06-25T20:28:02.247" v="79" actId="1076"/>
          <ac:picMkLst>
            <pc:docMk/>
            <pc:sldMk cId="0" sldId="257"/>
            <ac:picMk id="1026" creationId="{F7C4B1F7-9951-8FCF-EA34-5933196EDA14}"/>
          </ac:picMkLst>
        </pc:picChg>
        <pc:picChg chg="add mod">
          <ac:chgData name="Omar Choudhry" userId="7e802f98-9170-4306-b59f-36dfa75ece39" providerId="ADAL" clId="{968CECAF-2F69-484F-A443-05F56352F758}" dt="2024-06-25T20:28:02.247" v="79" actId="1076"/>
          <ac:picMkLst>
            <pc:docMk/>
            <pc:sldMk cId="0" sldId="257"/>
            <ac:picMk id="1028" creationId="{27D9F822-C75E-A2B7-C222-82FAC50619C8}"/>
          </ac:picMkLst>
        </pc:picChg>
      </pc:sldChg>
      <pc:sldChg chg="addSp delSp modSp add mod">
        <pc:chgData name="Omar Choudhry" userId="7e802f98-9170-4306-b59f-36dfa75ece39" providerId="ADAL" clId="{968CECAF-2F69-484F-A443-05F56352F758}" dt="2024-06-25T20:28:51.084" v="90" actId="1076"/>
        <pc:sldMkLst>
          <pc:docMk/>
          <pc:sldMk cId="3291676633" sldId="258"/>
        </pc:sldMkLst>
        <pc:spChg chg="mod">
          <ac:chgData name="Omar Choudhry" userId="7e802f98-9170-4306-b59f-36dfa75ece39" providerId="ADAL" clId="{968CECAF-2F69-484F-A443-05F56352F758}" dt="2024-06-25T20:28:51.084" v="90" actId="1076"/>
          <ac:spMkLst>
            <pc:docMk/>
            <pc:sldMk cId="3291676633" sldId="258"/>
            <ac:spMk id="11" creationId="{CC13C3F4-AFB1-9435-7D0A-5E985F9E1D23}"/>
          </ac:spMkLst>
        </pc:spChg>
        <pc:picChg chg="del">
          <ac:chgData name="Omar Choudhry" userId="7e802f98-9170-4306-b59f-36dfa75ece39" providerId="ADAL" clId="{968CECAF-2F69-484F-A443-05F56352F758}" dt="2024-06-25T20:28:36.390" v="81" actId="478"/>
          <ac:picMkLst>
            <pc:docMk/>
            <pc:sldMk cId="3291676633" sldId="258"/>
            <ac:picMk id="1026" creationId="{F7C4B1F7-9951-8FCF-EA34-5933196EDA14}"/>
          </ac:picMkLst>
        </pc:picChg>
        <pc:picChg chg="del">
          <ac:chgData name="Omar Choudhry" userId="7e802f98-9170-4306-b59f-36dfa75ece39" providerId="ADAL" clId="{968CECAF-2F69-484F-A443-05F56352F758}" dt="2024-06-25T20:28:36.390" v="81" actId="478"/>
          <ac:picMkLst>
            <pc:docMk/>
            <pc:sldMk cId="3291676633" sldId="258"/>
            <ac:picMk id="1028" creationId="{27D9F822-C75E-A2B7-C222-82FAC50619C8}"/>
          </ac:picMkLst>
        </pc:picChg>
        <pc:picChg chg="add mod">
          <ac:chgData name="Omar Choudhry" userId="7e802f98-9170-4306-b59f-36dfa75ece39" providerId="ADAL" clId="{968CECAF-2F69-484F-A443-05F56352F758}" dt="2024-06-25T20:28:41.589" v="86" actId="1076"/>
          <ac:picMkLst>
            <pc:docMk/>
            <pc:sldMk cId="3291676633" sldId="258"/>
            <ac:picMk id="3074" creationId="{8AA9E439-B8E3-9A67-8AB4-69EE62E8A4B7}"/>
          </ac:picMkLst>
        </pc:picChg>
      </pc:sldChg>
      <pc:sldChg chg="del">
        <pc:chgData name="Omar Choudhry" userId="7e802f98-9170-4306-b59f-36dfa75ece39" providerId="ADAL" clId="{968CECAF-2F69-484F-A443-05F56352F758}" dt="2024-06-25T20:23:50.659" v="5" actId="2696"/>
        <pc:sldMkLst>
          <pc:docMk/>
          <pc:sldMk cId="3468897361" sldId="504"/>
        </pc:sldMkLst>
      </pc:sldChg>
      <pc:sldChg chg="del">
        <pc:chgData name="Omar Choudhry" userId="7e802f98-9170-4306-b59f-36dfa75ece39" providerId="ADAL" clId="{968CECAF-2F69-484F-A443-05F56352F758}" dt="2024-06-25T20:23:50.620" v="2" actId="2696"/>
        <pc:sldMkLst>
          <pc:docMk/>
          <pc:sldMk cId="1034782930" sldId="542"/>
        </pc:sldMkLst>
      </pc:sldChg>
      <pc:sldChg chg="del">
        <pc:chgData name="Omar Choudhry" userId="7e802f98-9170-4306-b59f-36dfa75ece39" providerId="ADAL" clId="{968CECAF-2F69-484F-A443-05F56352F758}" dt="2024-06-25T20:23:50.618" v="1" actId="2696"/>
        <pc:sldMkLst>
          <pc:docMk/>
          <pc:sldMk cId="3744580037" sldId="543"/>
        </pc:sldMkLst>
      </pc:sldChg>
      <pc:sldChg chg="del">
        <pc:chgData name="Omar Choudhry" userId="7e802f98-9170-4306-b59f-36dfa75ece39" providerId="ADAL" clId="{968CECAF-2F69-484F-A443-05F56352F758}" dt="2024-06-25T20:23:50.645" v="4" actId="2696"/>
        <pc:sldMkLst>
          <pc:docMk/>
          <pc:sldMk cId="2646212585" sldId="544"/>
        </pc:sldMkLst>
      </pc:sldChg>
      <pc:sldMasterChg chg="delSldLayout">
        <pc:chgData name="Omar Choudhry" userId="7e802f98-9170-4306-b59f-36dfa75ece39" providerId="ADAL" clId="{968CECAF-2F69-484F-A443-05F56352F758}" dt="2024-06-25T20:23:50.660" v="6" actId="2696"/>
        <pc:sldMasterMkLst>
          <pc:docMk/>
          <pc:sldMasterMk cId="0" sldId="2147483673"/>
        </pc:sldMasterMkLst>
        <pc:sldLayoutChg chg="del">
          <pc:chgData name="Omar Choudhry" userId="7e802f98-9170-4306-b59f-36dfa75ece39" providerId="ADAL" clId="{968CECAF-2F69-484F-A443-05F56352F758}" dt="2024-06-25T20:23:50.620" v="3" actId="2696"/>
          <pc:sldLayoutMkLst>
            <pc:docMk/>
            <pc:sldMasterMk cId="0" sldId="2147483673"/>
            <pc:sldLayoutMk cId="0" sldId="2147483650"/>
          </pc:sldLayoutMkLst>
        </pc:sldLayoutChg>
        <pc:sldLayoutChg chg="del">
          <pc:chgData name="Omar Choudhry" userId="7e802f98-9170-4306-b59f-36dfa75ece39" providerId="ADAL" clId="{968CECAF-2F69-484F-A443-05F56352F758}" dt="2024-06-25T20:23:50.660" v="6" actId="2696"/>
          <pc:sldLayoutMkLst>
            <pc:docMk/>
            <pc:sldMasterMk cId="0" sldId="2147483673"/>
            <pc:sldLayoutMk cId="979002395" sldId="2147483675"/>
          </pc:sldLayoutMkLst>
        </pc:sldLayoutChg>
      </pc:sldMasterChg>
    </pc:docChg>
  </pc:docChgLst>
  <pc:docChgLst>
    <pc:chgData name="Omar Choudhry" userId="7e802f98-9170-4306-b59f-36dfa75ece39" providerId="ADAL" clId="{42321F19-D28A-814A-A72A-A5BB300F26BB}"/>
    <pc:docChg chg="modSld">
      <pc:chgData name="Omar Choudhry" userId="7e802f98-9170-4306-b59f-36dfa75ece39" providerId="ADAL" clId="{42321F19-D28A-814A-A72A-A5BB300F26BB}" dt="2024-06-26T18:18:03.536" v="10"/>
      <pc:docMkLst>
        <pc:docMk/>
      </pc:docMkLst>
      <pc:sldChg chg="modSp mod modNotesTx">
        <pc:chgData name="Omar Choudhry" userId="7e802f98-9170-4306-b59f-36dfa75ece39" providerId="ADAL" clId="{42321F19-D28A-814A-A72A-A5BB300F26BB}" dt="2024-06-26T18:18:03.536" v="10"/>
        <pc:sldMkLst>
          <pc:docMk/>
          <pc:sldMk cId="0" sldId="256"/>
        </pc:sldMkLst>
        <pc:spChg chg="mod">
          <ac:chgData name="Omar Choudhry" userId="7e802f98-9170-4306-b59f-36dfa75ece39" providerId="ADAL" clId="{42321F19-D28A-814A-A72A-A5BB300F26BB}" dt="2024-06-26T18:17:59.125" v="9" actId="20577"/>
          <ac:spMkLst>
            <pc:docMk/>
            <pc:sldMk cId="0" sldId="256"/>
            <ac:spMk id="177" creationId="{00000000-0000-0000-0000-000000000000}"/>
          </ac:spMkLst>
        </pc:spChg>
      </pc:sldChg>
    </pc:docChg>
  </pc:docChgLst>
  <pc:docChgLst>
    <pc:chgData name="Omar Choudhry" userId="7e802f98-9170-4306-b59f-36dfa75ece39" providerId="ADAL" clId="{5E20AFDE-3674-0344-A709-2F60094175C7}"/>
    <pc:docChg chg="undo redo custSel addSld delSld modSld sldOrd">
      <pc:chgData name="Omar Choudhry" userId="7e802f98-9170-4306-b59f-36dfa75ece39" providerId="ADAL" clId="{5E20AFDE-3674-0344-A709-2F60094175C7}" dt="2024-05-26T15:38:20.009" v="1826" actId="20577"/>
      <pc:docMkLst>
        <pc:docMk/>
      </pc:docMkLst>
      <pc:sldChg chg="modSp mod">
        <pc:chgData name="Omar Choudhry" userId="7e802f98-9170-4306-b59f-36dfa75ece39" providerId="ADAL" clId="{5E20AFDE-3674-0344-A709-2F60094175C7}" dt="2024-05-25T02:08:35.396" v="1571" actId="34136"/>
        <pc:sldMkLst>
          <pc:docMk/>
          <pc:sldMk cId="0" sldId="256"/>
        </pc:sldMkLst>
        <pc:spChg chg="mod">
          <ac:chgData name="Omar Choudhry" userId="7e802f98-9170-4306-b59f-36dfa75ece39" providerId="ADAL" clId="{5E20AFDE-3674-0344-A709-2F60094175C7}" dt="2024-05-24T15:56:30.883" v="7" actId="20577"/>
          <ac:spMkLst>
            <pc:docMk/>
            <pc:sldMk cId="0" sldId="256"/>
            <ac:spMk id="177" creationId="{00000000-0000-0000-0000-000000000000}"/>
          </ac:spMkLst>
        </pc:spChg>
        <pc:picChg chg="mod">
          <ac:chgData name="Omar Choudhry" userId="7e802f98-9170-4306-b59f-36dfa75ece39" providerId="ADAL" clId="{5E20AFDE-3674-0344-A709-2F60094175C7}" dt="2024-05-25T02:08:35.396" v="1571" actId="34136"/>
          <ac:picMkLst>
            <pc:docMk/>
            <pc:sldMk cId="0" sldId="256"/>
            <ac:picMk id="6" creationId="{0F9F5973-F804-3A47-05C2-297C0479BA70}"/>
          </ac:picMkLst>
        </pc:picChg>
      </pc:sldChg>
      <pc:sldChg chg="addSp delSp modSp mod modNotesTx">
        <pc:chgData name="Omar Choudhry" userId="7e802f98-9170-4306-b59f-36dfa75ece39" providerId="ADAL" clId="{5E20AFDE-3674-0344-A709-2F60094175C7}" dt="2024-05-26T15:38:20.009" v="1826" actId="20577"/>
        <pc:sldMkLst>
          <pc:docMk/>
          <pc:sldMk cId="0" sldId="257"/>
        </pc:sldMkLst>
        <pc:spChg chg="add del mod">
          <ac:chgData name="Omar Choudhry" userId="7e802f98-9170-4306-b59f-36dfa75ece39" providerId="ADAL" clId="{5E20AFDE-3674-0344-A709-2F60094175C7}" dt="2024-05-24T15:56:38.381" v="10"/>
          <ac:spMkLst>
            <pc:docMk/>
            <pc:sldMk cId="0" sldId="257"/>
            <ac:spMk id="3" creationId="{B6646085-E641-9257-5F8E-CB1F1E5D9B46}"/>
          </ac:spMkLst>
        </pc:spChg>
        <pc:spChg chg="add del mod">
          <ac:chgData name="Omar Choudhry" userId="7e802f98-9170-4306-b59f-36dfa75ece39" providerId="ADAL" clId="{5E20AFDE-3674-0344-A709-2F60094175C7}" dt="2024-05-24T16:14:14.285" v="394"/>
          <ac:spMkLst>
            <pc:docMk/>
            <pc:sldMk cId="0" sldId="257"/>
            <ac:spMk id="4" creationId="{FAF4D0EC-B9C4-1C2D-2BCC-5D03F1533B63}"/>
          </ac:spMkLst>
        </pc:spChg>
        <pc:spChg chg="add mod">
          <ac:chgData name="Omar Choudhry" userId="7e802f98-9170-4306-b59f-36dfa75ece39" providerId="ADAL" clId="{5E20AFDE-3674-0344-A709-2F60094175C7}" dt="2024-05-26T15:37:13.065" v="1747" actId="20577"/>
          <ac:spMkLst>
            <pc:docMk/>
            <pc:sldMk cId="0" sldId="257"/>
            <ac:spMk id="5" creationId="{04270E87-877B-DFA6-CE80-C90239A1CF60}"/>
          </ac:spMkLst>
        </pc:spChg>
        <pc:spChg chg="add del">
          <ac:chgData name="Omar Choudhry" userId="7e802f98-9170-4306-b59f-36dfa75ece39" providerId="ADAL" clId="{5E20AFDE-3674-0344-A709-2F60094175C7}" dt="2024-05-24T18:26:25.373" v="1247" actId="22"/>
          <ac:spMkLst>
            <pc:docMk/>
            <pc:sldMk cId="0" sldId="257"/>
            <ac:spMk id="7" creationId="{97301062-056E-0FE7-F35C-9FE57F6C8806}"/>
          </ac:spMkLst>
        </pc:spChg>
        <pc:spChg chg="add del mod">
          <ac:chgData name="Omar Choudhry" userId="7e802f98-9170-4306-b59f-36dfa75ece39" providerId="ADAL" clId="{5E20AFDE-3674-0344-A709-2F60094175C7}" dt="2024-05-25T01:47:00.754" v="1378"/>
          <ac:spMkLst>
            <pc:docMk/>
            <pc:sldMk cId="0" sldId="257"/>
            <ac:spMk id="10" creationId="{D55BFBC8-0A75-DC3C-3C2E-0C11AD4FC695}"/>
          </ac:spMkLst>
        </pc:spChg>
        <pc:spChg chg="mod">
          <ac:chgData name="Omar Choudhry" userId="7e802f98-9170-4306-b59f-36dfa75ece39" providerId="ADAL" clId="{5E20AFDE-3674-0344-A709-2F60094175C7}" dt="2024-05-24T17:23:05.199" v="925" actId="20577"/>
          <ac:spMkLst>
            <pc:docMk/>
            <pc:sldMk cId="0" sldId="257"/>
            <ac:spMk id="186" creationId="{00000000-0000-0000-0000-000000000000}"/>
          </ac:spMkLst>
        </pc:spChg>
        <pc:picChg chg="add mod">
          <ac:chgData name="Omar Choudhry" userId="7e802f98-9170-4306-b59f-36dfa75ece39" providerId="ADAL" clId="{5E20AFDE-3674-0344-A709-2F60094175C7}" dt="2024-05-25T00:49:48.997" v="1287" actId="1076"/>
          <ac:picMkLst>
            <pc:docMk/>
            <pc:sldMk cId="0" sldId="257"/>
            <ac:picMk id="9" creationId="{63ADBDBC-4F5F-7984-8429-8FE438C2FEC7}"/>
          </ac:picMkLst>
        </pc:picChg>
        <pc:picChg chg="add del mod">
          <ac:chgData name="Omar Choudhry" userId="7e802f98-9170-4306-b59f-36dfa75ece39" providerId="ADAL" clId="{5E20AFDE-3674-0344-A709-2F60094175C7}" dt="2024-05-25T02:07:23.669" v="1558" actId="21"/>
          <ac:picMkLst>
            <pc:docMk/>
            <pc:sldMk cId="0" sldId="257"/>
            <ac:picMk id="12" creationId="{3F325757-F70C-8155-08E6-47A6D05AD0FA}"/>
          </ac:picMkLst>
        </pc:picChg>
      </pc:sldChg>
      <pc:sldChg chg="addSp modSp mod modNotesTx">
        <pc:chgData name="Omar Choudhry" userId="7e802f98-9170-4306-b59f-36dfa75ece39" providerId="ADAL" clId="{5E20AFDE-3674-0344-A709-2F60094175C7}" dt="2024-05-25T13:31:41.524" v="1711" actId="20577"/>
        <pc:sldMkLst>
          <pc:docMk/>
          <pc:sldMk cId="3468897361" sldId="504"/>
        </pc:sldMkLst>
        <pc:spChg chg="add mod">
          <ac:chgData name="Omar Choudhry" userId="7e802f98-9170-4306-b59f-36dfa75ece39" providerId="ADAL" clId="{5E20AFDE-3674-0344-A709-2F60094175C7}" dt="2024-05-24T18:23:40.074" v="1092" actId="113"/>
          <ac:spMkLst>
            <pc:docMk/>
            <pc:sldMk cId="3468897361" sldId="504"/>
            <ac:spMk id="2" creationId="{FC5C5AC0-459F-7D76-E218-2A2C368F9AB7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3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4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5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6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7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8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9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0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1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3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4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5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6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7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8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9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0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1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3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4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5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6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7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8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9" creationId="{00000000-0000-0000-0000-000000000000}"/>
          </ac:spMkLst>
        </pc:spChg>
        <pc:grpChg chg="mod">
          <ac:chgData name="Omar Choudhry" userId="7e802f98-9170-4306-b59f-36dfa75ece39" providerId="ADAL" clId="{5E20AFDE-3674-0344-A709-2F60094175C7}" dt="2024-05-24T16:13:47.888" v="371" actId="1076"/>
          <ac:grpSpMkLst>
            <pc:docMk/>
            <pc:sldMk cId="3468897361" sldId="504"/>
            <ac:grpSpMk id="31" creationId="{00000000-0000-0000-0000-000000000000}"/>
          </ac:grpSpMkLst>
        </pc:grpChg>
      </pc:sldChg>
      <pc:sldChg chg="addSp delSp modSp mod">
        <pc:chgData name="Omar Choudhry" userId="7e802f98-9170-4306-b59f-36dfa75ece39" providerId="ADAL" clId="{5E20AFDE-3674-0344-A709-2F60094175C7}" dt="2024-05-25T02:41:47.071" v="1598" actId="478"/>
        <pc:sldMkLst>
          <pc:docMk/>
          <pc:sldMk cId="1034782930" sldId="542"/>
        </pc:sldMkLst>
        <pc:spChg chg="add del mod">
          <ac:chgData name="Omar Choudhry" userId="7e802f98-9170-4306-b59f-36dfa75ece39" providerId="ADAL" clId="{5E20AFDE-3674-0344-A709-2F60094175C7}" dt="2024-05-24T17:28:40.367" v="1019" actId="478"/>
          <ac:spMkLst>
            <pc:docMk/>
            <pc:sldMk cId="1034782930" sldId="542"/>
            <ac:spMk id="2" creationId="{73973026-588B-3278-C5C3-AD68B115F9DC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0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1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3" creationId="{00000000-0000-0000-0000-000000000000}"/>
          </ac:spMkLst>
        </pc:spChg>
        <pc:grpChg chg="mod">
          <ac:chgData name="Omar Choudhry" userId="7e802f98-9170-4306-b59f-36dfa75ece39" providerId="ADAL" clId="{5E20AFDE-3674-0344-A709-2F60094175C7}" dt="2024-05-24T17:28:33.023" v="1001" actId="14100"/>
          <ac:grpSpMkLst>
            <pc:docMk/>
            <pc:sldMk cId="1034782930" sldId="542"/>
            <ac:grpSpMk id="865" creationId="{00000000-0000-0000-0000-000000000000}"/>
          </ac:grpSpMkLst>
        </pc:grpChg>
        <pc:picChg chg="add mod modCrop">
          <ac:chgData name="Omar Choudhry" userId="7e802f98-9170-4306-b59f-36dfa75ece39" providerId="ADAL" clId="{5E20AFDE-3674-0344-A709-2F60094175C7}" dt="2024-05-25T02:41:02.930" v="1595" actId="1076"/>
          <ac:picMkLst>
            <pc:docMk/>
            <pc:sldMk cId="1034782930" sldId="542"/>
            <ac:picMk id="5" creationId="{10F39F94-848D-1E43-6CB5-AE009EF6CAB9}"/>
          </ac:picMkLst>
        </pc:picChg>
        <pc:picChg chg="add del mod">
          <ac:chgData name="Omar Choudhry" userId="7e802f98-9170-4306-b59f-36dfa75ece39" providerId="ADAL" clId="{5E20AFDE-3674-0344-A709-2F60094175C7}" dt="2024-05-24T17:28:38.306" v="1007"/>
          <ac:picMkLst>
            <pc:docMk/>
            <pc:sldMk cId="1034782930" sldId="542"/>
            <ac:picMk id="6" creationId="{1C939878-79B3-A3B9-A630-C94582E874B6}"/>
          </ac:picMkLst>
        </pc:picChg>
        <pc:picChg chg="add mod">
          <ac:chgData name="Omar Choudhry" userId="7e802f98-9170-4306-b59f-36dfa75ece39" providerId="ADAL" clId="{5E20AFDE-3674-0344-A709-2F60094175C7}" dt="2024-05-25T02:41:03.013" v="1596" actId="1076"/>
          <ac:picMkLst>
            <pc:docMk/>
            <pc:sldMk cId="1034782930" sldId="542"/>
            <ac:picMk id="8" creationId="{320972DF-5B42-F2AF-0764-8250185B7B84}"/>
          </ac:picMkLst>
        </pc:picChg>
        <pc:picChg chg="add del mod">
          <ac:chgData name="Omar Choudhry" userId="7e802f98-9170-4306-b59f-36dfa75ece39" providerId="ADAL" clId="{5E20AFDE-3674-0344-A709-2F60094175C7}" dt="2024-05-25T02:41:47.071" v="1598" actId="478"/>
          <ac:picMkLst>
            <pc:docMk/>
            <pc:sldMk cId="1034782930" sldId="542"/>
            <ac:picMk id="9" creationId="{73626162-1037-4F36-DE9F-C99E6EB92183}"/>
          </ac:picMkLst>
        </pc:picChg>
        <pc:picChg chg="mod">
          <ac:chgData name="Omar Choudhry" userId="7e802f98-9170-4306-b59f-36dfa75ece39" providerId="ADAL" clId="{5E20AFDE-3674-0344-A709-2F60094175C7}" dt="2024-05-24T17:28:33.490" v="1002" actId="1076"/>
          <ac:picMkLst>
            <pc:docMk/>
            <pc:sldMk cId="1034782930" sldId="542"/>
            <ac:picMk id="859" creationId="{00000000-0000-0000-0000-000000000000}"/>
          </ac:picMkLst>
        </pc:picChg>
      </pc:sldChg>
      <pc:sldChg chg="addSp delSp modSp add del mod modNotesTx">
        <pc:chgData name="Omar Choudhry" userId="7e802f98-9170-4306-b59f-36dfa75ece39" providerId="ADAL" clId="{5E20AFDE-3674-0344-A709-2F60094175C7}" dt="2024-05-24T17:23:02.940" v="919" actId="2696"/>
        <pc:sldMkLst>
          <pc:docMk/>
          <pc:sldMk cId="2413919499" sldId="543"/>
        </pc:sldMkLst>
        <pc:spChg chg="add mod">
          <ac:chgData name="Omar Choudhry" userId="7e802f98-9170-4306-b59f-36dfa75ece39" providerId="ADAL" clId="{5E20AFDE-3674-0344-A709-2F60094175C7}" dt="2024-05-24T17:21:03.468" v="854"/>
          <ac:spMkLst>
            <pc:docMk/>
            <pc:sldMk cId="2413919499" sldId="543"/>
            <ac:spMk id="3" creationId="{CF0C19FE-023B-942B-D11F-186C7FF6B975}"/>
          </ac:spMkLst>
        </pc:spChg>
        <pc:spChg chg="add mod">
          <ac:chgData name="Omar Choudhry" userId="7e802f98-9170-4306-b59f-36dfa75ece39" providerId="ADAL" clId="{5E20AFDE-3674-0344-A709-2F60094175C7}" dt="2024-05-24T17:22:50.644" v="918" actId="20577"/>
          <ac:spMkLst>
            <pc:docMk/>
            <pc:sldMk cId="2413919499" sldId="543"/>
            <ac:spMk id="4" creationId="{37ED2A32-7B97-456A-A183-D38DEFF38678}"/>
          </ac:spMkLst>
        </pc:spChg>
        <pc:spChg chg="del">
          <ac:chgData name="Omar Choudhry" userId="7e802f98-9170-4306-b59f-36dfa75ece39" providerId="ADAL" clId="{5E20AFDE-3674-0344-A709-2F60094175C7}" dt="2024-05-24T17:21:02.965" v="853" actId="478"/>
          <ac:spMkLst>
            <pc:docMk/>
            <pc:sldMk cId="2413919499" sldId="543"/>
            <ac:spMk id="5" creationId="{04270E87-877B-DFA6-CE80-C90239A1CF60}"/>
          </ac:spMkLst>
        </pc:spChg>
        <pc:picChg chg="add del mod">
          <ac:chgData name="Omar Choudhry" userId="7e802f98-9170-4306-b59f-36dfa75ece39" providerId="ADAL" clId="{5E20AFDE-3674-0344-A709-2F60094175C7}" dt="2024-05-24T17:22:12.390" v="878" actId="478"/>
          <ac:picMkLst>
            <pc:docMk/>
            <pc:sldMk cId="2413919499" sldId="543"/>
            <ac:picMk id="7" creationId="{3FE62B13-547E-E2A2-CB23-2BA6FCF34B58}"/>
          </ac:picMkLst>
        </pc:picChg>
      </pc:sldChg>
      <pc:sldChg chg="addSp delSp modSp add del mod modNotesTx">
        <pc:chgData name="Omar Choudhry" userId="7e802f98-9170-4306-b59f-36dfa75ece39" providerId="ADAL" clId="{5E20AFDE-3674-0344-A709-2F60094175C7}" dt="2024-05-24T18:23:29.747" v="1071" actId="2696"/>
        <pc:sldMkLst>
          <pc:docMk/>
          <pc:sldMk cId="3692270931" sldId="543"/>
        </pc:sldMkLst>
        <pc:spChg chg="add del mod">
          <ac:chgData name="Omar Choudhry" userId="7e802f98-9170-4306-b59f-36dfa75ece39" providerId="ADAL" clId="{5E20AFDE-3674-0344-A709-2F60094175C7}" dt="2024-05-24T18:22:46.236" v="1043" actId="478"/>
          <ac:spMkLst>
            <pc:docMk/>
            <pc:sldMk cId="3692270931" sldId="543"/>
            <ac:spMk id="3" creationId="{218E3BCE-20DC-4986-919D-7BB037742B11}"/>
          </ac:spMkLst>
        </pc:spChg>
        <pc:spChg chg="mod">
          <ac:chgData name="Omar Choudhry" userId="7e802f98-9170-4306-b59f-36dfa75ece39" providerId="ADAL" clId="{5E20AFDE-3674-0344-A709-2F60094175C7}" dt="2024-05-24T18:23:04.898" v="1069" actId="404"/>
          <ac:spMkLst>
            <pc:docMk/>
            <pc:sldMk cId="3692270931" sldId="543"/>
            <ac:spMk id="863" creationId="{00000000-0000-0000-0000-000000000000}"/>
          </ac:spMkLst>
        </pc:spChg>
        <pc:picChg chg="del">
          <ac:chgData name="Omar Choudhry" userId="7e802f98-9170-4306-b59f-36dfa75ece39" providerId="ADAL" clId="{5E20AFDE-3674-0344-A709-2F60094175C7}" dt="2024-05-24T18:23:00.146" v="1068" actId="478"/>
          <ac:picMkLst>
            <pc:docMk/>
            <pc:sldMk cId="3692270931" sldId="543"/>
            <ac:picMk id="5" creationId="{10F39F94-848D-1E43-6CB5-AE009EF6CAB9}"/>
          </ac:picMkLst>
        </pc:picChg>
        <pc:picChg chg="add del">
          <ac:chgData name="Omar Choudhry" userId="7e802f98-9170-4306-b59f-36dfa75ece39" providerId="ADAL" clId="{5E20AFDE-3674-0344-A709-2F60094175C7}" dt="2024-05-24T18:22:46.236" v="1043" actId="478"/>
          <ac:picMkLst>
            <pc:docMk/>
            <pc:sldMk cId="3692270931" sldId="543"/>
            <ac:picMk id="859" creationId="{00000000-0000-0000-0000-000000000000}"/>
          </ac:picMkLst>
        </pc:picChg>
      </pc:sldChg>
      <pc:sldChg chg="addSp delSp modSp new mod ord modNotesTx">
        <pc:chgData name="Omar Choudhry" userId="7e802f98-9170-4306-b59f-36dfa75ece39" providerId="ADAL" clId="{5E20AFDE-3674-0344-A709-2F60094175C7}" dt="2024-05-25T13:25:57.621" v="1671" actId="20578"/>
        <pc:sldMkLst>
          <pc:docMk/>
          <pc:sldMk cId="3744580037" sldId="543"/>
        </pc:sldMkLst>
        <pc:spChg chg="del">
          <ac:chgData name="Omar Choudhry" userId="7e802f98-9170-4306-b59f-36dfa75ece39" providerId="ADAL" clId="{5E20AFDE-3674-0344-A709-2F60094175C7}" dt="2024-05-25T02:08:21.032" v="1568"/>
          <ac:spMkLst>
            <pc:docMk/>
            <pc:sldMk cId="3744580037" sldId="543"/>
            <ac:spMk id="2" creationId="{BE0818F8-CFE8-988B-A501-AC551C6FD9C1}"/>
          </ac:spMkLst>
        </pc:spChg>
        <pc:picChg chg="add mod">
          <ac:chgData name="Omar Choudhry" userId="7e802f98-9170-4306-b59f-36dfa75ece39" providerId="ADAL" clId="{5E20AFDE-3674-0344-A709-2F60094175C7}" dt="2024-05-25T02:45:03.749" v="1619" actId="1076"/>
          <ac:picMkLst>
            <pc:docMk/>
            <pc:sldMk cId="3744580037" sldId="543"/>
            <ac:picMk id="3" creationId="{25825D1E-FA1B-86FC-2EA3-993B098F88BE}"/>
          </ac:picMkLst>
        </pc:picChg>
        <pc:picChg chg="add del mod">
          <ac:chgData name="Omar Choudhry" userId="7e802f98-9170-4306-b59f-36dfa75ece39" providerId="ADAL" clId="{5E20AFDE-3674-0344-A709-2F60094175C7}" dt="2024-05-25T02:45:06.329" v="1620" actId="478"/>
          <ac:picMkLst>
            <pc:docMk/>
            <pc:sldMk cId="3744580037" sldId="543"/>
            <ac:picMk id="4" creationId="{E740D693-CDB7-98E3-628D-4422B0E6A41C}"/>
          </ac:picMkLst>
        </pc:picChg>
        <pc:picChg chg="add mod">
          <ac:chgData name="Omar Choudhry" userId="7e802f98-9170-4306-b59f-36dfa75ece39" providerId="ADAL" clId="{5E20AFDE-3674-0344-A709-2F60094175C7}" dt="2024-05-25T02:08:23.933" v="1569" actId="27614"/>
          <ac:picMkLst>
            <pc:docMk/>
            <pc:sldMk cId="3744580037" sldId="543"/>
            <ac:picMk id="6" creationId="{5A9D18DF-7A8F-41AC-84EB-AD8ED02E50CF}"/>
          </ac:picMkLst>
        </pc:picChg>
        <pc:picChg chg="add mod">
          <ac:chgData name="Omar Choudhry" userId="7e802f98-9170-4306-b59f-36dfa75ece39" providerId="ADAL" clId="{5E20AFDE-3674-0344-A709-2F60094175C7}" dt="2024-05-25T02:08:39.221" v="1572"/>
          <ac:picMkLst>
            <pc:docMk/>
            <pc:sldMk cId="3744580037" sldId="543"/>
            <ac:picMk id="7" creationId="{097B7864-F318-5CC3-B02B-C033857F7963}"/>
          </ac:picMkLst>
        </pc:picChg>
        <pc:picChg chg="add del mod">
          <ac:chgData name="Omar Choudhry" userId="7e802f98-9170-4306-b59f-36dfa75ece39" providerId="ADAL" clId="{5E20AFDE-3674-0344-A709-2F60094175C7}" dt="2024-05-25T13:25:30.949" v="1666" actId="478"/>
          <ac:picMkLst>
            <pc:docMk/>
            <pc:sldMk cId="3744580037" sldId="543"/>
            <ac:picMk id="8" creationId="{A1341FF0-9F7B-8F5E-25FE-90EC91DA58C2}"/>
          </ac:picMkLst>
        </pc:picChg>
        <pc:picChg chg="add mod">
          <ac:chgData name="Omar Choudhry" userId="7e802f98-9170-4306-b59f-36dfa75ece39" providerId="ADAL" clId="{5E20AFDE-3674-0344-A709-2F60094175C7}" dt="2024-05-25T02:45:26.213" v="1624"/>
          <ac:picMkLst>
            <pc:docMk/>
            <pc:sldMk cId="3744580037" sldId="543"/>
            <ac:picMk id="9" creationId="{570ECE56-CCF8-11C7-4E2F-D62EE743C550}"/>
          </ac:picMkLst>
        </pc:picChg>
        <pc:picChg chg="add mod">
          <ac:chgData name="Omar Choudhry" userId="7e802f98-9170-4306-b59f-36dfa75ece39" providerId="ADAL" clId="{5E20AFDE-3674-0344-A709-2F60094175C7}" dt="2024-05-25T13:25:31.214" v="1667"/>
          <ac:picMkLst>
            <pc:docMk/>
            <pc:sldMk cId="3744580037" sldId="543"/>
            <ac:picMk id="10" creationId="{D59E6373-1BE9-F777-26FA-46F9916152A7}"/>
          </ac:picMkLst>
        </pc:picChg>
      </pc:sldChg>
      <pc:sldChg chg="addSp delSp modSp add mod ord modNotesTx">
        <pc:chgData name="Omar Choudhry" userId="7e802f98-9170-4306-b59f-36dfa75ece39" providerId="ADAL" clId="{5E20AFDE-3674-0344-A709-2F60094175C7}" dt="2024-05-25T13:26:01.449" v="1672" actId="20577"/>
        <pc:sldMkLst>
          <pc:docMk/>
          <pc:sldMk cId="2646212585" sldId="544"/>
        </pc:sldMkLst>
        <pc:spChg chg="add del mod">
          <ac:chgData name="Omar Choudhry" userId="7e802f98-9170-4306-b59f-36dfa75ece39" providerId="ADAL" clId="{5E20AFDE-3674-0344-A709-2F60094175C7}" dt="2024-05-25T02:43:34.982" v="1603" actId="478"/>
          <ac:spMkLst>
            <pc:docMk/>
            <pc:sldMk cId="2646212585" sldId="544"/>
            <ac:spMk id="5" creationId="{9E94D033-3E25-AAE9-C7F6-B927D5E41DD4}"/>
          </ac:spMkLst>
        </pc:spChg>
        <pc:picChg chg="del">
          <ac:chgData name="Omar Choudhry" userId="7e802f98-9170-4306-b59f-36dfa75ece39" providerId="ADAL" clId="{5E20AFDE-3674-0344-A709-2F60094175C7}" dt="2024-05-25T02:43:27.324" v="1600" actId="478"/>
          <ac:picMkLst>
            <pc:docMk/>
            <pc:sldMk cId="2646212585" sldId="544"/>
            <ac:picMk id="3" creationId="{25825D1E-FA1B-86FC-2EA3-993B098F88BE}"/>
          </ac:picMkLst>
        </pc:picChg>
        <pc:picChg chg="del">
          <ac:chgData name="Omar Choudhry" userId="7e802f98-9170-4306-b59f-36dfa75ece39" providerId="ADAL" clId="{5E20AFDE-3674-0344-A709-2F60094175C7}" dt="2024-05-25T02:45:53.932" v="1629" actId="478"/>
          <ac:picMkLst>
            <pc:docMk/>
            <pc:sldMk cId="2646212585" sldId="544"/>
            <ac:picMk id="4" creationId="{E740D693-CDB7-98E3-628D-4422B0E6A41C}"/>
          </ac:picMkLst>
        </pc:picChg>
        <pc:picChg chg="del mod">
          <ac:chgData name="Omar Choudhry" userId="7e802f98-9170-4306-b59f-36dfa75ece39" providerId="ADAL" clId="{5E20AFDE-3674-0344-A709-2F60094175C7}" dt="2024-05-25T02:43:33.247" v="1602" actId="478"/>
          <ac:picMkLst>
            <pc:docMk/>
            <pc:sldMk cId="2646212585" sldId="544"/>
            <ac:picMk id="6" creationId="{5A9D18DF-7A8F-41AC-84EB-AD8ED02E50CF}"/>
          </ac:picMkLst>
        </pc:picChg>
        <pc:picChg chg="add mod">
          <ac:chgData name="Omar Choudhry" userId="7e802f98-9170-4306-b59f-36dfa75ece39" providerId="ADAL" clId="{5E20AFDE-3674-0344-A709-2F60094175C7}" dt="2024-05-25T02:44:44.300" v="1615" actId="14100"/>
          <ac:picMkLst>
            <pc:docMk/>
            <pc:sldMk cId="2646212585" sldId="544"/>
            <ac:picMk id="8" creationId="{ED52127A-55A9-2813-227D-AF019B997C16}"/>
          </ac:picMkLst>
        </pc:picChg>
        <pc:picChg chg="add del mod">
          <ac:chgData name="Omar Choudhry" userId="7e802f98-9170-4306-b59f-36dfa75ece39" providerId="ADAL" clId="{5E20AFDE-3674-0344-A709-2F60094175C7}" dt="2024-05-25T02:45:53.932" v="1629" actId="478"/>
          <ac:picMkLst>
            <pc:docMk/>
            <pc:sldMk cId="2646212585" sldId="544"/>
            <ac:picMk id="9" creationId="{6EF6F8B5-0C8C-F2CE-358D-48F41851AFAE}"/>
          </ac:picMkLst>
        </pc:picChg>
        <pc:picChg chg="add mod">
          <ac:chgData name="Omar Choudhry" userId="7e802f98-9170-4306-b59f-36dfa75ece39" providerId="ADAL" clId="{5E20AFDE-3674-0344-A709-2F60094175C7}" dt="2024-05-25T02:45:20.259" v="1623"/>
          <ac:picMkLst>
            <pc:docMk/>
            <pc:sldMk cId="2646212585" sldId="544"/>
            <ac:picMk id="10" creationId="{BE2D6723-7EC0-898C-5714-27DA1BD2CEEB}"/>
          </ac:picMkLst>
        </pc:picChg>
        <pc:picChg chg="add mod">
          <ac:chgData name="Omar Choudhry" userId="7e802f98-9170-4306-b59f-36dfa75ece39" providerId="ADAL" clId="{5E20AFDE-3674-0344-A709-2F60094175C7}" dt="2024-05-25T13:25:27.300" v="1665" actId="1076"/>
          <ac:picMkLst>
            <pc:docMk/>
            <pc:sldMk cId="2646212585" sldId="544"/>
            <ac:picMk id="11" creationId="{818E7BDD-BA55-CB92-0BC0-32A53F5EA883}"/>
          </ac:picMkLst>
        </pc:picChg>
      </pc:sldChg>
    </pc:docChg>
  </pc:docChgLst>
  <pc:docChgLst>
    <pc:chgData name="Omar Choudhry" userId="7e802f98-9170-4306-b59f-36dfa75ece39" providerId="ADAL" clId="{DCD752DD-B31F-834A-95EB-B6C18D3D1532}"/>
    <pc:docChg chg="undo custSel addSld delSld modSld">
      <pc:chgData name="Omar Choudhry" userId="7e802f98-9170-4306-b59f-36dfa75ece39" providerId="ADAL" clId="{DCD752DD-B31F-834A-95EB-B6C18D3D1532}" dt="2024-07-02T15:06:36.867" v="113" actId="1076"/>
      <pc:docMkLst>
        <pc:docMk/>
      </pc:docMkLst>
      <pc:sldChg chg="modSp mod modNotesTx">
        <pc:chgData name="Omar Choudhry" userId="7e802f98-9170-4306-b59f-36dfa75ece39" providerId="ADAL" clId="{DCD752DD-B31F-834A-95EB-B6C18D3D1532}" dt="2024-07-02T07:31:01.406" v="16" actId="20577"/>
        <pc:sldMkLst>
          <pc:docMk/>
          <pc:sldMk cId="0" sldId="256"/>
        </pc:sldMkLst>
        <pc:spChg chg="mod">
          <ac:chgData name="Omar Choudhry" userId="7e802f98-9170-4306-b59f-36dfa75ece39" providerId="ADAL" clId="{DCD752DD-B31F-834A-95EB-B6C18D3D1532}" dt="2024-07-02T07:31:01.406" v="16" actId="20577"/>
          <ac:spMkLst>
            <pc:docMk/>
            <pc:sldMk cId="0" sldId="256"/>
            <ac:spMk id="177" creationId="{00000000-0000-0000-0000-000000000000}"/>
          </ac:spMkLst>
        </pc:spChg>
      </pc:sldChg>
      <pc:sldChg chg="del">
        <pc:chgData name="Omar Choudhry" userId="7e802f98-9170-4306-b59f-36dfa75ece39" providerId="ADAL" clId="{DCD752DD-B31F-834A-95EB-B6C18D3D1532}" dt="2024-07-02T15:03:04.608" v="17" actId="2696"/>
        <pc:sldMkLst>
          <pc:docMk/>
          <pc:sldMk cId="0" sldId="257"/>
        </pc:sldMkLst>
      </pc:sldChg>
      <pc:sldChg chg="addSp delSp modSp mod">
        <pc:chgData name="Omar Choudhry" userId="7e802f98-9170-4306-b59f-36dfa75ece39" providerId="ADAL" clId="{DCD752DD-B31F-834A-95EB-B6C18D3D1532}" dt="2024-07-02T15:03:39.443" v="30" actId="1076"/>
        <pc:sldMkLst>
          <pc:docMk/>
          <pc:sldMk cId="3291676633" sldId="258"/>
        </pc:sldMkLst>
        <pc:spChg chg="del">
          <ac:chgData name="Omar Choudhry" userId="7e802f98-9170-4306-b59f-36dfa75ece39" providerId="ADAL" clId="{DCD752DD-B31F-834A-95EB-B6C18D3D1532}" dt="2024-07-02T15:03:07.252" v="19" actId="478"/>
          <ac:spMkLst>
            <pc:docMk/>
            <pc:sldMk cId="3291676633" sldId="258"/>
            <ac:spMk id="11" creationId="{CC13C3F4-AFB1-9435-7D0A-5E985F9E1D23}"/>
          </ac:spMkLst>
        </pc:spChg>
        <pc:picChg chg="add mod">
          <ac:chgData name="Omar Choudhry" userId="7e802f98-9170-4306-b59f-36dfa75ece39" providerId="ADAL" clId="{DCD752DD-B31F-834A-95EB-B6C18D3D1532}" dt="2024-07-02T15:03:39.443" v="30" actId="1076"/>
          <ac:picMkLst>
            <pc:docMk/>
            <pc:sldMk cId="3291676633" sldId="258"/>
            <ac:picMk id="3" creationId="{639C4733-1DB3-8F73-1DC3-8B3C48A1CC77}"/>
          </ac:picMkLst>
        </pc:picChg>
        <pc:picChg chg="del">
          <ac:chgData name="Omar Choudhry" userId="7e802f98-9170-4306-b59f-36dfa75ece39" providerId="ADAL" clId="{DCD752DD-B31F-834A-95EB-B6C18D3D1532}" dt="2024-07-02T15:03:05.534" v="18" actId="478"/>
          <ac:picMkLst>
            <pc:docMk/>
            <pc:sldMk cId="3291676633" sldId="258"/>
            <ac:picMk id="3074" creationId="{8AA9E439-B8E3-9A67-8AB4-69EE62E8A4B7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3:43.695" v="32" actId="1076"/>
        <pc:sldMkLst>
          <pc:docMk/>
          <pc:sldMk cId="655621569" sldId="259"/>
        </pc:sldMkLst>
        <pc:picChg chg="add mod">
          <ac:chgData name="Omar Choudhry" userId="7e802f98-9170-4306-b59f-36dfa75ece39" providerId="ADAL" clId="{DCD752DD-B31F-834A-95EB-B6C18D3D1532}" dt="2024-07-02T15:03:43.695" v="32" actId="1076"/>
          <ac:picMkLst>
            <pc:docMk/>
            <pc:sldMk cId="655621569" sldId="259"/>
            <ac:picMk id="3" creationId="{A135C04C-1450-CF2D-D8FA-9AECF75478A1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3:47.332" v="34" actId="1076"/>
        <pc:sldMkLst>
          <pc:docMk/>
          <pc:sldMk cId="1151820228" sldId="260"/>
        </pc:sldMkLst>
        <pc:picChg chg="add mod">
          <ac:chgData name="Omar Choudhry" userId="7e802f98-9170-4306-b59f-36dfa75ece39" providerId="ADAL" clId="{DCD752DD-B31F-834A-95EB-B6C18D3D1532}" dt="2024-07-02T15:03:47.332" v="34" actId="1076"/>
          <ac:picMkLst>
            <pc:docMk/>
            <pc:sldMk cId="1151820228" sldId="260"/>
            <ac:picMk id="3" creationId="{C71CE555-E109-05EB-6131-39B74F9ED6FA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3:51.780" v="37" actId="1076"/>
        <pc:sldMkLst>
          <pc:docMk/>
          <pc:sldMk cId="4254417403" sldId="261"/>
        </pc:sldMkLst>
        <pc:picChg chg="add mod">
          <ac:chgData name="Omar Choudhry" userId="7e802f98-9170-4306-b59f-36dfa75ece39" providerId="ADAL" clId="{DCD752DD-B31F-834A-95EB-B6C18D3D1532}" dt="2024-07-02T15:03:51.780" v="37" actId="1076"/>
          <ac:picMkLst>
            <pc:docMk/>
            <pc:sldMk cId="4254417403" sldId="261"/>
            <ac:picMk id="3" creationId="{7C5D2ACE-49E1-8D92-4AD5-BEC86165917F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3:55.741" v="39" actId="1076"/>
        <pc:sldMkLst>
          <pc:docMk/>
          <pc:sldMk cId="187479375" sldId="262"/>
        </pc:sldMkLst>
        <pc:picChg chg="add mod">
          <ac:chgData name="Omar Choudhry" userId="7e802f98-9170-4306-b59f-36dfa75ece39" providerId="ADAL" clId="{DCD752DD-B31F-834A-95EB-B6C18D3D1532}" dt="2024-07-02T15:03:55.741" v="39" actId="1076"/>
          <ac:picMkLst>
            <pc:docMk/>
            <pc:sldMk cId="187479375" sldId="262"/>
            <ac:picMk id="3" creationId="{D8E360D9-1AA4-7AAA-2138-28F05EF54D53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4:01.055" v="42" actId="1076"/>
        <pc:sldMkLst>
          <pc:docMk/>
          <pc:sldMk cId="759923106" sldId="263"/>
        </pc:sldMkLst>
        <pc:picChg chg="add mod">
          <ac:chgData name="Omar Choudhry" userId="7e802f98-9170-4306-b59f-36dfa75ece39" providerId="ADAL" clId="{DCD752DD-B31F-834A-95EB-B6C18D3D1532}" dt="2024-07-02T15:04:01.055" v="42" actId="1076"/>
          <ac:picMkLst>
            <pc:docMk/>
            <pc:sldMk cId="759923106" sldId="263"/>
            <ac:picMk id="3" creationId="{4896105F-2DCE-2BFF-F434-6F254B1A4379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4:06.087" v="44" actId="1076"/>
        <pc:sldMkLst>
          <pc:docMk/>
          <pc:sldMk cId="1749901111" sldId="264"/>
        </pc:sldMkLst>
        <pc:picChg chg="add mod">
          <ac:chgData name="Omar Choudhry" userId="7e802f98-9170-4306-b59f-36dfa75ece39" providerId="ADAL" clId="{DCD752DD-B31F-834A-95EB-B6C18D3D1532}" dt="2024-07-02T15:04:06.087" v="44" actId="1076"/>
          <ac:picMkLst>
            <pc:docMk/>
            <pc:sldMk cId="1749901111" sldId="264"/>
            <ac:picMk id="3" creationId="{3D85902A-D43F-8778-57C4-C2E48EB794C1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4:10.014" v="46" actId="1076"/>
        <pc:sldMkLst>
          <pc:docMk/>
          <pc:sldMk cId="2765836781" sldId="265"/>
        </pc:sldMkLst>
        <pc:picChg chg="add mod">
          <ac:chgData name="Omar Choudhry" userId="7e802f98-9170-4306-b59f-36dfa75ece39" providerId="ADAL" clId="{DCD752DD-B31F-834A-95EB-B6C18D3D1532}" dt="2024-07-02T15:04:10.014" v="46" actId="1076"/>
          <ac:picMkLst>
            <pc:docMk/>
            <pc:sldMk cId="2765836781" sldId="265"/>
            <ac:picMk id="3" creationId="{A0266C42-81AF-0F17-646C-274C471E1FA0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4:14.721" v="48" actId="1076"/>
        <pc:sldMkLst>
          <pc:docMk/>
          <pc:sldMk cId="4204705188" sldId="266"/>
        </pc:sldMkLst>
        <pc:picChg chg="add mod">
          <ac:chgData name="Omar Choudhry" userId="7e802f98-9170-4306-b59f-36dfa75ece39" providerId="ADAL" clId="{DCD752DD-B31F-834A-95EB-B6C18D3D1532}" dt="2024-07-02T15:04:14.721" v="48" actId="1076"/>
          <ac:picMkLst>
            <pc:docMk/>
            <pc:sldMk cId="4204705188" sldId="266"/>
            <ac:picMk id="3" creationId="{57874B78-660D-20BE-C262-3277BD3A2106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4:19.161" v="50" actId="1076"/>
        <pc:sldMkLst>
          <pc:docMk/>
          <pc:sldMk cId="1156906681" sldId="267"/>
        </pc:sldMkLst>
        <pc:picChg chg="add mod">
          <ac:chgData name="Omar Choudhry" userId="7e802f98-9170-4306-b59f-36dfa75ece39" providerId="ADAL" clId="{DCD752DD-B31F-834A-95EB-B6C18D3D1532}" dt="2024-07-02T15:04:19.161" v="50" actId="1076"/>
          <ac:picMkLst>
            <pc:docMk/>
            <pc:sldMk cId="1156906681" sldId="267"/>
            <ac:picMk id="3" creationId="{8B300E27-BDBB-B281-6A0E-66218A7A7AB5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4:23.849" v="52" actId="1076"/>
        <pc:sldMkLst>
          <pc:docMk/>
          <pc:sldMk cId="575592156" sldId="268"/>
        </pc:sldMkLst>
        <pc:picChg chg="add mod">
          <ac:chgData name="Omar Choudhry" userId="7e802f98-9170-4306-b59f-36dfa75ece39" providerId="ADAL" clId="{DCD752DD-B31F-834A-95EB-B6C18D3D1532}" dt="2024-07-02T15:04:23.849" v="52" actId="1076"/>
          <ac:picMkLst>
            <pc:docMk/>
            <pc:sldMk cId="575592156" sldId="268"/>
            <ac:picMk id="3" creationId="{E34958E7-9652-0877-287D-3C25778A600E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4:28.621" v="54" actId="1076"/>
        <pc:sldMkLst>
          <pc:docMk/>
          <pc:sldMk cId="1470740889" sldId="269"/>
        </pc:sldMkLst>
        <pc:picChg chg="add mod">
          <ac:chgData name="Omar Choudhry" userId="7e802f98-9170-4306-b59f-36dfa75ece39" providerId="ADAL" clId="{DCD752DD-B31F-834A-95EB-B6C18D3D1532}" dt="2024-07-02T15:04:28.621" v="54" actId="1076"/>
          <ac:picMkLst>
            <pc:docMk/>
            <pc:sldMk cId="1470740889" sldId="269"/>
            <ac:picMk id="3" creationId="{8C9065D4-0C05-5FFC-2745-BE002E7FA7F3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4:32.475" v="56" actId="1076"/>
        <pc:sldMkLst>
          <pc:docMk/>
          <pc:sldMk cId="987566832" sldId="270"/>
        </pc:sldMkLst>
        <pc:picChg chg="add mod">
          <ac:chgData name="Omar Choudhry" userId="7e802f98-9170-4306-b59f-36dfa75ece39" providerId="ADAL" clId="{DCD752DD-B31F-834A-95EB-B6C18D3D1532}" dt="2024-07-02T15:04:32.475" v="56" actId="1076"/>
          <ac:picMkLst>
            <pc:docMk/>
            <pc:sldMk cId="987566832" sldId="270"/>
            <ac:picMk id="3" creationId="{F6DE00AB-52E9-AF3A-29E2-96505CE56D89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4:38.369" v="58" actId="1076"/>
        <pc:sldMkLst>
          <pc:docMk/>
          <pc:sldMk cId="3121771226" sldId="271"/>
        </pc:sldMkLst>
        <pc:picChg chg="add mod">
          <ac:chgData name="Omar Choudhry" userId="7e802f98-9170-4306-b59f-36dfa75ece39" providerId="ADAL" clId="{DCD752DD-B31F-834A-95EB-B6C18D3D1532}" dt="2024-07-02T15:04:38.369" v="58" actId="1076"/>
          <ac:picMkLst>
            <pc:docMk/>
            <pc:sldMk cId="3121771226" sldId="271"/>
            <ac:picMk id="3" creationId="{403AB7C0-7181-0EC3-B12C-724FA3CEDAAF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4:43.750" v="60" actId="1076"/>
        <pc:sldMkLst>
          <pc:docMk/>
          <pc:sldMk cId="1065740604" sldId="272"/>
        </pc:sldMkLst>
        <pc:picChg chg="add mod">
          <ac:chgData name="Omar Choudhry" userId="7e802f98-9170-4306-b59f-36dfa75ece39" providerId="ADAL" clId="{DCD752DD-B31F-834A-95EB-B6C18D3D1532}" dt="2024-07-02T15:04:43.750" v="60" actId="1076"/>
          <ac:picMkLst>
            <pc:docMk/>
            <pc:sldMk cId="1065740604" sldId="272"/>
            <ac:picMk id="3" creationId="{E057704B-42CB-C23D-E73B-62C095A0968F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4:49.428" v="62" actId="1076"/>
        <pc:sldMkLst>
          <pc:docMk/>
          <pc:sldMk cId="2266705801" sldId="273"/>
        </pc:sldMkLst>
        <pc:picChg chg="add mod">
          <ac:chgData name="Omar Choudhry" userId="7e802f98-9170-4306-b59f-36dfa75ece39" providerId="ADAL" clId="{DCD752DD-B31F-834A-95EB-B6C18D3D1532}" dt="2024-07-02T15:04:49.428" v="62" actId="1076"/>
          <ac:picMkLst>
            <pc:docMk/>
            <pc:sldMk cId="2266705801" sldId="273"/>
            <ac:picMk id="3" creationId="{F58C7476-2697-9594-8B4A-4E99F5B6C0E9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4:55.883" v="65" actId="1076"/>
        <pc:sldMkLst>
          <pc:docMk/>
          <pc:sldMk cId="2382356046" sldId="274"/>
        </pc:sldMkLst>
        <pc:picChg chg="add mod">
          <ac:chgData name="Omar Choudhry" userId="7e802f98-9170-4306-b59f-36dfa75ece39" providerId="ADAL" clId="{DCD752DD-B31F-834A-95EB-B6C18D3D1532}" dt="2024-07-02T15:04:55.883" v="65" actId="1076"/>
          <ac:picMkLst>
            <pc:docMk/>
            <pc:sldMk cId="2382356046" sldId="274"/>
            <ac:picMk id="3" creationId="{DB9770B9-4D5C-B964-2C80-3C37984D861B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5:01.399" v="67" actId="1076"/>
        <pc:sldMkLst>
          <pc:docMk/>
          <pc:sldMk cId="254634357" sldId="275"/>
        </pc:sldMkLst>
        <pc:picChg chg="add mod">
          <ac:chgData name="Omar Choudhry" userId="7e802f98-9170-4306-b59f-36dfa75ece39" providerId="ADAL" clId="{DCD752DD-B31F-834A-95EB-B6C18D3D1532}" dt="2024-07-02T15:05:01.399" v="67" actId="1076"/>
          <ac:picMkLst>
            <pc:docMk/>
            <pc:sldMk cId="254634357" sldId="275"/>
            <ac:picMk id="3" creationId="{02C753C2-5F3D-B227-7BBE-DECA71FC0E56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5:06.476" v="69" actId="1076"/>
        <pc:sldMkLst>
          <pc:docMk/>
          <pc:sldMk cId="2119237190" sldId="276"/>
        </pc:sldMkLst>
        <pc:picChg chg="add mod">
          <ac:chgData name="Omar Choudhry" userId="7e802f98-9170-4306-b59f-36dfa75ece39" providerId="ADAL" clId="{DCD752DD-B31F-834A-95EB-B6C18D3D1532}" dt="2024-07-02T15:05:06.476" v="69" actId="1076"/>
          <ac:picMkLst>
            <pc:docMk/>
            <pc:sldMk cId="2119237190" sldId="276"/>
            <ac:picMk id="3" creationId="{3891A1C6-046B-B11A-BF6B-F469491CCD03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5:10.510" v="71" actId="1076"/>
        <pc:sldMkLst>
          <pc:docMk/>
          <pc:sldMk cId="606618064" sldId="277"/>
        </pc:sldMkLst>
        <pc:picChg chg="add mod">
          <ac:chgData name="Omar Choudhry" userId="7e802f98-9170-4306-b59f-36dfa75ece39" providerId="ADAL" clId="{DCD752DD-B31F-834A-95EB-B6C18D3D1532}" dt="2024-07-02T15:05:10.510" v="71" actId="1076"/>
          <ac:picMkLst>
            <pc:docMk/>
            <pc:sldMk cId="606618064" sldId="277"/>
            <ac:picMk id="3" creationId="{19D5A743-5CC7-3F24-504C-798BF3FFB946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5:19.737" v="73" actId="1076"/>
        <pc:sldMkLst>
          <pc:docMk/>
          <pc:sldMk cId="4230361161" sldId="278"/>
        </pc:sldMkLst>
        <pc:picChg chg="add mod">
          <ac:chgData name="Omar Choudhry" userId="7e802f98-9170-4306-b59f-36dfa75ece39" providerId="ADAL" clId="{DCD752DD-B31F-834A-95EB-B6C18D3D1532}" dt="2024-07-02T15:05:19.737" v="73" actId="1076"/>
          <ac:picMkLst>
            <pc:docMk/>
            <pc:sldMk cId="4230361161" sldId="278"/>
            <ac:picMk id="3" creationId="{6EC0CF75-ECCC-6048-356D-DC78791FF911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5:27.677" v="76" actId="1076"/>
        <pc:sldMkLst>
          <pc:docMk/>
          <pc:sldMk cId="1316438023" sldId="279"/>
        </pc:sldMkLst>
        <pc:picChg chg="add mod">
          <ac:chgData name="Omar Choudhry" userId="7e802f98-9170-4306-b59f-36dfa75ece39" providerId="ADAL" clId="{DCD752DD-B31F-834A-95EB-B6C18D3D1532}" dt="2024-07-02T15:05:27.677" v="76" actId="1076"/>
          <ac:picMkLst>
            <pc:docMk/>
            <pc:sldMk cId="1316438023" sldId="279"/>
            <ac:picMk id="3" creationId="{02BFE47F-A0E8-EC61-3037-FB422D12A656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5:32.512" v="78" actId="1076"/>
        <pc:sldMkLst>
          <pc:docMk/>
          <pc:sldMk cId="2286328344" sldId="280"/>
        </pc:sldMkLst>
        <pc:picChg chg="add mod">
          <ac:chgData name="Omar Choudhry" userId="7e802f98-9170-4306-b59f-36dfa75ece39" providerId="ADAL" clId="{DCD752DD-B31F-834A-95EB-B6C18D3D1532}" dt="2024-07-02T15:05:32.512" v="78" actId="1076"/>
          <ac:picMkLst>
            <pc:docMk/>
            <pc:sldMk cId="2286328344" sldId="280"/>
            <ac:picMk id="3" creationId="{81FA9A4E-DBD8-0285-07B0-E2E7A9478F70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5:36.607" v="80" actId="1076"/>
        <pc:sldMkLst>
          <pc:docMk/>
          <pc:sldMk cId="3333203289" sldId="281"/>
        </pc:sldMkLst>
        <pc:picChg chg="add mod">
          <ac:chgData name="Omar Choudhry" userId="7e802f98-9170-4306-b59f-36dfa75ece39" providerId="ADAL" clId="{DCD752DD-B31F-834A-95EB-B6C18D3D1532}" dt="2024-07-02T15:05:36.607" v="80" actId="1076"/>
          <ac:picMkLst>
            <pc:docMk/>
            <pc:sldMk cId="3333203289" sldId="281"/>
            <ac:picMk id="3" creationId="{86FA8078-5963-CB12-3476-EA69E42EC29A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5:40.765" v="82" actId="1076"/>
        <pc:sldMkLst>
          <pc:docMk/>
          <pc:sldMk cId="3660636439" sldId="282"/>
        </pc:sldMkLst>
        <pc:picChg chg="add mod">
          <ac:chgData name="Omar Choudhry" userId="7e802f98-9170-4306-b59f-36dfa75ece39" providerId="ADAL" clId="{DCD752DD-B31F-834A-95EB-B6C18D3D1532}" dt="2024-07-02T15:05:40.765" v="82" actId="1076"/>
          <ac:picMkLst>
            <pc:docMk/>
            <pc:sldMk cId="3660636439" sldId="282"/>
            <ac:picMk id="3" creationId="{EF7050A4-8A40-329C-24F3-B24B36BB89A4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5:44.507" v="84" actId="1076"/>
        <pc:sldMkLst>
          <pc:docMk/>
          <pc:sldMk cId="1267186590" sldId="283"/>
        </pc:sldMkLst>
        <pc:picChg chg="add mod">
          <ac:chgData name="Omar Choudhry" userId="7e802f98-9170-4306-b59f-36dfa75ece39" providerId="ADAL" clId="{DCD752DD-B31F-834A-95EB-B6C18D3D1532}" dt="2024-07-02T15:05:44.507" v="84" actId="1076"/>
          <ac:picMkLst>
            <pc:docMk/>
            <pc:sldMk cId="1267186590" sldId="283"/>
            <ac:picMk id="3" creationId="{8BA3A4E0-55F7-F9B1-F26F-F15D0BF39EBC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5:48.576" v="86" actId="1076"/>
        <pc:sldMkLst>
          <pc:docMk/>
          <pc:sldMk cId="446470693" sldId="284"/>
        </pc:sldMkLst>
        <pc:picChg chg="add mod">
          <ac:chgData name="Omar Choudhry" userId="7e802f98-9170-4306-b59f-36dfa75ece39" providerId="ADAL" clId="{DCD752DD-B31F-834A-95EB-B6C18D3D1532}" dt="2024-07-02T15:05:48.576" v="86" actId="1076"/>
          <ac:picMkLst>
            <pc:docMk/>
            <pc:sldMk cId="446470693" sldId="284"/>
            <ac:picMk id="3" creationId="{E2B6E9A7-48A0-02C9-586E-923449A1E92B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5:53.079" v="88" actId="1076"/>
        <pc:sldMkLst>
          <pc:docMk/>
          <pc:sldMk cId="905111925" sldId="285"/>
        </pc:sldMkLst>
        <pc:picChg chg="add mod">
          <ac:chgData name="Omar Choudhry" userId="7e802f98-9170-4306-b59f-36dfa75ece39" providerId="ADAL" clId="{DCD752DD-B31F-834A-95EB-B6C18D3D1532}" dt="2024-07-02T15:05:53.079" v="88" actId="1076"/>
          <ac:picMkLst>
            <pc:docMk/>
            <pc:sldMk cId="905111925" sldId="285"/>
            <ac:picMk id="3" creationId="{7B19B0CD-6A76-F6A1-0787-6DEC26B50EF7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5:57.039" v="90" actId="1076"/>
        <pc:sldMkLst>
          <pc:docMk/>
          <pc:sldMk cId="1325463376" sldId="286"/>
        </pc:sldMkLst>
        <pc:picChg chg="add mod">
          <ac:chgData name="Omar Choudhry" userId="7e802f98-9170-4306-b59f-36dfa75ece39" providerId="ADAL" clId="{DCD752DD-B31F-834A-95EB-B6C18D3D1532}" dt="2024-07-02T15:05:57.039" v="90" actId="1076"/>
          <ac:picMkLst>
            <pc:docMk/>
            <pc:sldMk cId="1325463376" sldId="286"/>
            <ac:picMk id="3" creationId="{DE2D266C-12AB-05E1-4D59-68726DD349A0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6:03.212" v="92" actId="1076"/>
        <pc:sldMkLst>
          <pc:docMk/>
          <pc:sldMk cId="873227470" sldId="287"/>
        </pc:sldMkLst>
        <pc:picChg chg="add mod">
          <ac:chgData name="Omar Choudhry" userId="7e802f98-9170-4306-b59f-36dfa75ece39" providerId="ADAL" clId="{DCD752DD-B31F-834A-95EB-B6C18D3D1532}" dt="2024-07-02T15:06:03.212" v="92" actId="1076"/>
          <ac:picMkLst>
            <pc:docMk/>
            <pc:sldMk cId="873227470" sldId="287"/>
            <ac:picMk id="3" creationId="{4D797B88-C52A-4670-424E-57C24FB60876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6:06.525" v="94" actId="1076"/>
        <pc:sldMkLst>
          <pc:docMk/>
          <pc:sldMk cId="3472962367" sldId="288"/>
        </pc:sldMkLst>
        <pc:picChg chg="add mod">
          <ac:chgData name="Omar Choudhry" userId="7e802f98-9170-4306-b59f-36dfa75ece39" providerId="ADAL" clId="{DCD752DD-B31F-834A-95EB-B6C18D3D1532}" dt="2024-07-02T15:06:06.525" v="94" actId="1076"/>
          <ac:picMkLst>
            <pc:docMk/>
            <pc:sldMk cId="3472962367" sldId="288"/>
            <ac:picMk id="3" creationId="{7171BACC-A5DB-6B2A-EA92-09DFA9492DDD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6:10.924" v="96" actId="1076"/>
        <pc:sldMkLst>
          <pc:docMk/>
          <pc:sldMk cId="123570448" sldId="289"/>
        </pc:sldMkLst>
        <pc:picChg chg="add mod">
          <ac:chgData name="Omar Choudhry" userId="7e802f98-9170-4306-b59f-36dfa75ece39" providerId="ADAL" clId="{DCD752DD-B31F-834A-95EB-B6C18D3D1532}" dt="2024-07-02T15:06:10.924" v="96" actId="1076"/>
          <ac:picMkLst>
            <pc:docMk/>
            <pc:sldMk cId="123570448" sldId="289"/>
            <ac:picMk id="3" creationId="{6210FB86-859C-A559-09F9-A0CADB95C1DF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6:14.804" v="98" actId="1076"/>
        <pc:sldMkLst>
          <pc:docMk/>
          <pc:sldMk cId="1437306256" sldId="290"/>
        </pc:sldMkLst>
        <pc:picChg chg="add mod">
          <ac:chgData name="Omar Choudhry" userId="7e802f98-9170-4306-b59f-36dfa75ece39" providerId="ADAL" clId="{DCD752DD-B31F-834A-95EB-B6C18D3D1532}" dt="2024-07-02T15:06:14.804" v="98" actId="1076"/>
          <ac:picMkLst>
            <pc:docMk/>
            <pc:sldMk cId="1437306256" sldId="290"/>
            <ac:picMk id="3" creationId="{C401D7CD-E062-CB04-7F0E-E742059B17F7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6:18.449" v="100" actId="1076"/>
        <pc:sldMkLst>
          <pc:docMk/>
          <pc:sldMk cId="1080696664" sldId="291"/>
        </pc:sldMkLst>
        <pc:picChg chg="add mod">
          <ac:chgData name="Omar Choudhry" userId="7e802f98-9170-4306-b59f-36dfa75ece39" providerId="ADAL" clId="{DCD752DD-B31F-834A-95EB-B6C18D3D1532}" dt="2024-07-02T15:06:18.449" v="100" actId="1076"/>
          <ac:picMkLst>
            <pc:docMk/>
            <pc:sldMk cId="1080696664" sldId="291"/>
            <ac:picMk id="3" creationId="{A9E49B07-FFDE-174F-5B14-85F506DABE5B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6:22.659" v="103" actId="1076"/>
        <pc:sldMkLst>
          <pc:docMk/>
          <pc:sldMk cId="2875614383" sldId="292"/>
        </pc:sldMkLst>
        <pc:picChg chg="add mod">
          <ac:chgData name="Omar Choudhry" userId="7e802f98-9170-4306-b59f-36dfa75ece39" providerId="ADAL" clId="{DCD752DD-B31F-834A-95EB-B6C18D3D1532}" dt="2024-07-02T15:06:22.659" v="103" actId="1076"/>
          <ac:picMkLst>
            <pc:docMk/>
            <pc:sldMk cId="2875614383" sldId="292"/>
            <ac:picMk id="3" creationId="{5165E6E5-C833-E703-2832-BD6195340DEE}"/>
          </ac:picMkLst>
        </pc:picChg>
      </pc:sldChg>
      <pc:sldChg chg="addSp modSp add mod">
        <pc:chgData name="Omar Choudhry" userId="7e802f98-9170-4306-b59f-36dfa75ece39" providerId="ADAL" clId="{DCD752DD-B31F-834A-95EB-B6C18D3D1532}" dt="2024-07-02T15:06:26.661" v="105" actId="1076"/>
        <pc:sldMkLst>
          <pc:docMk/>
          <pc:sldMk cId="3564889320" sldId="293"/>
        </pc:sldMkLst>
        <pc:picChg chg="add mod">
          <ac:chgData name="Omar Choudhry" userId="7e802f98-9170-4306-b59f-36dfa75ece39" providerId="ADAL" clId="{DCD752DD-B31F-834A-95EB-B6C18D3D1532}" dt="2024-07-02T15:06:26.661" v="105" actId="1076"/>
          <ac:picMkLst>
            <pc:docMk/>
            <pc:sldMk cId="3564889320" sldId="293"/>
            <ac:picMk id="3" creationId="{B2833A4F-3B71-1212-00A4-15A6373F854B}"/>
          </ac:picMkLst>
        </pc:picChg>
      </pc:sldChg>
      <pc:sldChg chg="addSp modSp add del mod">
        <pc:chgData name="Omar Choudhry" userId="7e802f98-9170-4306-b59f-36dfa75ece39" providerId="ADAL" clId="{DCD752DD-B31F-834A-95EB-B6C18D3D1532}" dt="2024-07-02T15:06:36.867" v="113" actId="1076"/>
        <pc:sldMkLst>
          <pc:docMk/>
          <pc:sldMk cId="1614314768" sldId="294"/>
        </pc:sldMkLst>
        <pc:picChg chg="add mod">
          <ac:chgData name="Omar Choudhry" userId="7e802f98-9170-4306-b59f-36dfa75ece39" providerId="ADAL" clId="{DCD752DD-B31F-834A-95EB-B6C18D3D1532}" dt="2024-07-02T15:06:36.867" v="113" actId="1076"/>
          <ac:picMkLst>
            <pc:docMk/>
            <pc:sldMk cId="1614314768" sldId="294"/>
            <ac:picMk id="3" creationId="{C3F2CCB8-C27C-6EDE-1FAA-84EB897B8F98}"/>
          </ac:picMkLst>
        </pc:picChg>
      </pc:sldChg>
      <pc:sldChg chg="add del">
        <pc:chgData name="Omar Choudhry" userId="7e802f98-9170-4306-b59f-36dfa75ece39" providerId="ADAL" clId="{DCD752DD-B31F-834A-95EB-B6C18D3D1532}" dt="2024-07-02T15:03:25.634" v="26" actId="2696"/>
        <pc:sldMkLst>
          <pc:docMk/>
          <pc:sldMk cId="3023207164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d27230959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dd27230959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10.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**</a:t>
            </a:r>
            <a:r>
              <a:rPr lang="en-GB" b="1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Network Security Concepts Part 1 (45 mins)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**</a:t>
            </a:r>
            <a:endParaRPr lang="en-GB" dirty="0">
              <a:solidFill>
                <a:srgbClr val="FFFFFF"/>
              </a:solidFill>
              <a:effectLst/>
              <a:highlight>
                <a:srgbClr val="1F1F24"/>
              </a:highlight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Discuss TCP/IP networking threats and architecture, network defences (TLS and firewalls) and packet filtering.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Topics: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TCP/IP Networking Threats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Network Architecture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Network Defences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Packet Filtering</a:t>
            </a:r>
          </a:p>
          <a:p>
            <a:b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</a:br>
            <a:endParaRPr lang="en-GB" dirty="0">
              <a:solidFill>
                <a:srgbClr val="FFFFFF"/>
              </a:solidFill>
              <a:effectLst/>
              <a:highlight>
                <a:srgbClr val="1F1F24"/>
              </a:highlight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11.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**</a:t>
            </a:r>
            <a:r>
              <a:rPr lang="en-GB" b="1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Network Security Concepts Part 2 (30 mins)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**</a:t>
            </a:r>
            <a:endParaRPr lang="en-GB" dirty="0">
              <a:solidFill>
                <a:srgbClr val="FFFFFF"/>
              </a:solidFill>
              <a:effectLst/>
              <a:highlight>
                <a:srgbClr val="1F1F24"/>
              </a:highlight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Continue discussing network security concepts. Focus on defence against man-in-the-middle attacks, firewalls and domain name systems (DNS).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Topics: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 </a:t>
            </a:r>
            <a:endParaRPr lang="en-GB" dirty="0">
              <a:solidFill>
                <a:srgbClr val="FFFFFF"/>
              </a:solidFill>
              <a:effectLst/>
              <a:highlight>
                <a:srgbClr val="1F1F24"/>
              </a:highlight>
              <a:latin typeface="Menlo" panose="020B0609030804020204" pitchFamily="49" charset="0"/>
            </a:endParaRPr>
          </a:p>
        </p:txBody>
      </p:sp>
      <p:sp>
        <p:nvSpPr>
          <p:cNvPr id="174" name="Google Shape;174;gdd27230959_2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9844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1295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3562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1866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3731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877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0799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0438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5989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1764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5122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573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547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25845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294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24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099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284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69587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3788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8162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8858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93251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008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3274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46747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15345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2472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56365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57030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2541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1547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9739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9569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3856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3954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3539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ffee Break">
  <p:cSld name="6_Coffee Brea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13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 amt="15000"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" name="Google Shape;14;p1" descr="Oxmedica_transparent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68476" y="6356350"/>
            <a:ext cx="618324" cy="35576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9144000" cy="591736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2031812" y="5383724"/>
            <a:ext cx="5080376" cy="1067288"/>
          </a:xfrm>
          <a:prstGeom prst="rect">
            <a:avLst/>
          </a:prstGeom>
          <a:solidFill>
            <a:srgbClr val="A5A5A5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chemeClr val="lt1"/>
                </a:solidFill>
                <a:latin typeface="Raleway" panose="020B0003030101060003" pitchFamily="34" charset="0"/>
                <a:ea typeface="Calibri"/>
                <a:cs typeface="Calibri"/>
                <a:sym typeface="Calibri"/>
              </a:rPr>
              <a:t>Network Security</a:t>
            </a:r>
            <a:endParaRPr sz="2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0F9F5973-F804-3A47-05C2-297C0479BA70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2" name="Google Shape;218;p29">
            <a:extLst>
              <a:ext uri="{FF2B5EF4-FFF2-40B4-BE49-F238E27FC236}">
                <a16:creationId xmlns:a16="http://schemas.microsoft.com/office/drawing/2014/main" id="{D6167940-57D9-3190-5749-4E157B765EF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874B78-660D-20BE-C262-3277BD3A2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903706"/>
            <a:ext cx="7772400" cy="471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00E27-BDBB-B281-6A0E-66218A7A7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373155"/>
            <a:ext cx="7772400" cy="379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0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958E7-9652-0877-287D-3C25778A6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304113"/>
            <a:ext cx="7772400" cy="424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9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9065D4-0C05-5FFC-2745-BE002E7FA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808554"/>
            <a:ext cx="7772400" cy="465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4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DE00AB-52E9-AF3A-29E2-96505CE56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757849"/>
            <a:ext cx="7772400" cy="468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6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3AB7C0-7181-0EC3-B12C-724FA3CED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36785"/>
            <a:ext cx="7772400" cy="564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7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57704B-42CB-C23D-E73B-62C095A09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94335"/>
            <a:ext cx="7772400" cy="559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4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8C7476-2697-9594-8B4A-4E99F5B6C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29286"/>
            <a:ext cx="7772400" cy="546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0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9770B9-4D5C-B964-2C80-3C37984D8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222" y="115395"/>
            <a:ext cx="5861556" cy="590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5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C753C2-5F3D-B227-7BBE-DECA71FC0E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69920"/>
            <a:ext cx="7772400" cy="537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3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9C4733-1DB3-8F73-1DC3-8B3C48A1C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7279"/>
            <a:ext cx="7772400" cy="542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7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91A1C6-046B-B11A-BF6B-F469491CC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36785"/>
            <a:ext cx="7772400" cy="564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23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D5A743-5CC7-3F24-504C-798BF3FFB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760196"/>
            <a:ext cx="7772400" cy="482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1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0CF75-ECCC-6048-356D-DC78791FF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47890"/>
            <a:ext cx="7772400" cy="540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6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BFE47F-A0E8-EC61-3037-FB422D12A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87439"/>
            <a:ext cx="7772400" cy="502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43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FA9A4E-DBD8-0285-07B0-E2E7A9478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147207"/>
            <a:ext cx="7772400" cy="426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FA8078-5963-CB12-3476-EA69E42EC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54680"/>
            <a:ext cx="7772400" cy="527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7050A4-8A40-329C-24F3-B24B36BB8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819358"/>
            <a:ext cx="7772400" cy="29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3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A3A4E0-55F7-F9B1-F26F-F15D0BF39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48493"/>
            <a:ext cx="7772400" cy="50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8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B6E9A7-48A0-02C9-586E-923449A1E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21289"/>
            <a:ext cx="7772400" cy="552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7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19B0CD-6A76-F6A1-0787-6DEC26B50E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58654"/>
            <a:ext cx="7772400" cy="536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1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5C04C-1450-CF2D-D8FA-9AECF7547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92366"/>
            <a:ext cx="7772400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2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2D266C-12AB-05E1-4D59-68726DD34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060450"/>
            <a:ext cx="77724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6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797B88-C52A-4670-424E-57C24FB60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884494"/>
            <a:ext cx="7772400" cy="471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2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71BACC-A5DB-6B2A-EA92-09DFA9492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886563"/>
            <a:ext cx="7772400" cy="441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10FB86-859C-A559-09F9-A0CADB95C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33520"/>
            <a:ext cx="7772400" cy="572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1D7CD-E062-CB04-7F0E-E742059B1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801012"/>
            <a:ext cx="7772400" cy="466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E49B07-FFDE-174F-5B14-85F506DAB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623181"/>
            <a:ext cx="7772400" cy="321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9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65E6E5-C833-E703-2832-BD6195340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953983"/>
            <a:ext cx="7772400" cy="449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833A4F-3B71-1212-00A4-15A6373F8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21899"/>
            <a:ext cx="7772400" cy="503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8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F2CCB8-C27C-6EDE-1FAA-84EB897B8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99862"/>
            <a:ext cx="7772400" cy="517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1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1CE555-E109-05EB-6131-39B74F9ED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74982"/>
            <a:ext cx="7772400" cy="55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2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5D2ACE-49E1-8D92-4AD5-BEC861659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81836"/>
            <a:ext cx="7772400" cy="55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1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E360D9-1AA4-7AAA-2138-28F05EF54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19466"/>
            <a:ext cx="7772400" cy="499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7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96105F-2DCE-2BFF-F434-6F254B1A4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83147"/>
            <a:ext cx="7772400" cy="52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2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85902A-D43F-8778-57C4-C2E48EB79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443014"/>
            <a:ext cx="7772400" cy="34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0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266C42-81AF-0F17-646C-274C471E1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890174"/>
            <a:ext cx="7772400" cy="456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3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4704</TotalTime>
  <Words>139</Words>
  <Application>Microsoft Macintosh PowerPoint</Application>
  <PresentationFormat>On-screen Show (4:3)</PresentationFormat>
  <Paragraphs>51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Menlo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Omar Choudhry</cp:lastModifiedBy>
  <cp:revision>114</cp:revision>
  <dcterms:modified xsi:type="dcterms:W3CDTF">2024-07-02T15:06:38Z</dcterms:modified>
</cp:coreProperties>
</file>